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1"/>
  </p:handoutMasterIdLst>
  <p:sldIdLst>
    <p:sldId id="256" r:id="rId2"/>
    <p:sldId id="264" r:id="rId3"/>
    <p:sldId id="258" r:id="rId4"/>
    <p:sldId id="288" r:id="rId5"/>
    <p:sldId id="286" r:id="rId6"/>
    <p:sldId id="287" r:id="rId7"/>
    <p:sldId id="289" r:id="rId8"/>
    <p:sldId id="265" r:id="rId9"/>
    <p:sldId id="259" r:id="rId10"/>
    <p:sldId id="263" r:id="rId11"/>
    <p:sldId id="279" r:id="rId12"/>
    <p:sldId id="280" r:id="rId13"/>
    <p:sldId id="281" r:id="rId14"/>
    <p:sldId id="282" r:id="rId15"/>
    <p:sldId id="283" r:id="rId16"/>
    <p:sldId id="284" r:id="rId17"/>
    <p:sldId id="285" r:id="rId18"/>
    <p:sldId id="290" r:id="rId19"/>
    <p:sldId id="266" r:id="rId20"/>
  </p:sldIdLst>
  <p:sldSz cx="9144000" cy="6858000" type="screen4x3"/>
  <p:notesSz cx="6797675" cy="9926638"/>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Lucida Sans Unicode" pitchFamily="34" charset="0"/>
              </a:defRPr>
            </a:lvl1pPr>
          </a:lstStyle>
          <a:p>
            <a:endParaRPr lang="nl-NL"/>
          </a:p>
        </p:txBody>
      </p:sp>
      <p:sp>
        <p:nvSpPr>
          <p:cNvPr id="30723"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Lucida Sans Unicode" pitchFamily="34" charset="0"/>
              </a:defRPr>
            </a:lvl1pPr>
          </a:lstStyle>
          <a:p>
            <a:fld id="{7A6AA375-DB4E-4552-8FA8-E41DA7A08EB2}" type="datetimeFigureOut">
              <a:rPr lang="nl-NL"/>
              <a:pPr/>
              <a:t>20-9-2016</a:t>
            </a:fld>
            <a:endParaRPr lang="nl-NL"/>
          </a:p>
        </p:txBody>
      </p:sp>
      <p:sp>
        <p:nvSpPr>
          <p:cNvPr id="30724"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Lucida Sans Unicode" pitchFamily="34" charset="0"/>
              </a:defRPr>
            </a:lvl1pPr>
          </a:lstStyle>
          <a:p>
            <a:endParaRPr lang="nl-NL"/>
          </a:p>
        </p:txBody>
      </p:sp>
      <p:sp>
        <p:nvSpPr>
          <p:cNvPr id="30725"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Lucida Sans Unicode" pitchFamily="34" charset="0"/>
              </a:defRPr>
            </a:lvl1pPr>
          </a:lstStyle>
          <a:p>
            <a:fld id="{04F83F11-EA70-4A1D-9CDD-BC582FBFE7FB}" type="slidenum">
              <a:rPr lang="nl-NL"/>
              <a:pPr/>
              <a:t>‹nr.›</a:t>
            </a:fld>
            <a:endParaRPr lang="nl-NL"/>
          </a:p>
        </p:txBody>
      </p:sp>
    </p:spTree>
    <p:extLst>
      <p:ext uri="{BB962C8B-B14F-4D97-AF65-F5344CB8AC3E}">
        <p14:creationId xmlns:p14="http://schemas.microsoft.com/office/powerpoint/2010/main" val="32255565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 name="Rechthoekige driehoek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ep 1"/>
          <p:cNvGrpSpPr>
            <a:grpSpLocks/>
          </p:cNvGrpSpPr>
          <p:nvPr/>
        </p:nvGrpSpPr>
        <p:grpSpPr bwMode="auto">
          <a:xfrm>
            <a:off x="-3175" y="4953000"/>
            <a:ext cx="9147175" cy="1911350"/>
            <a:chOff x="-3765" y="4832896"/>
            <a:chExt cx="9147765" cy="2032192"/>
          </a:xfrm>
        </p:grpSpPr>
        <p:sp>
          <p:nvSpPr>
            <p:cNvPr id="6" name="Vrije v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7" name="Vrije v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el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nl-NL"/>
              <a:t>Klik om de stijl te bewerken</a:t>
            </a:r>
            <a:endParaRPr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nl-NL"/>
              <a:t>Klik om het opmaakprofiel van de modelondertitel te bewerken</a:t>
            </a:r>
            <a:endParaRPr lang="en-US"/>
          </a:p>
        </p:txBody>
      </p:sp>
      <p:sp>
        <p:nvSpPr>
          <p:cNvPr id="11" name="Tijdelijke aanduiding voor datum 29"/>
          <p:cNvSpPr>
            <a:spLocks noGrp="1"/>
          </p:cNvSpPr>
          <p:nvPr>
            <p:ph type="dt" sz="half" idx="10"/>
          </p:nvPr>
        </p:nvSpPr>
        <p:spPr/>
        <p:txBody>
          <a:bodyPr/>
          <a:lstStyle>
            <a:lvl1pPr>
              <a:defRPr smtClean="0">
                <a:solidFill>
                  <a:srgbClr val="FFFFFF"/>
                </a:solidFill>
              </a:defRPr>
            </a:lvl1pPr>
            <a:extLst/>
          </a:lstStyle>
          <a:p>
            <a:pPr>
              <a:defRPr/>
            </a:pPr>
            <a:fld id="{64103C07-0EAA-40B9-B2FB-1E8A02DB777A}" type="datetimeFigureOut">
              <a:rPr lang="nl-NL"/>
              <a:pPr>
                <a:defRPr/>
              </a:pPr>
              <a:t>20-9-2016</a:t>
            </a:fld>
            <a:endParaRPr lang="nl-NL"/>
          </a:p>
        </p:txBody>
      </p:sp>
      <p:sp>
        <p:nvSpPr>
          <p:cNvPr id="12"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pPr>
              <a:defRPr/>
            </a:pPr>
            <a:endParaRPr lang="nl-NL"/>
          </a:p>
        </p:txBody>
      </p:sp>
      <p:sp>
        <p:nvSpPr>
          <p:cNvPr id="13" name="Tijdelijke aanduiding voor dianummer 26"/>
          <p:cNvSpPr>
            <a:spLocks noGrp="1"/>
          </p:cNvSpPr>
          <p:nvPr>
            <p:ph type="sldNum" sz="quarter" idx="12"/>
          </p:nvPr>
        </p:nvSpPr>
        <p:spPr/>
        <p:txBody>
          <a:bodyPr/>
          <a:lstStyle>
            <a:lvl1pPr>
              <a:defRPr smtClean="0">
                <a:solidFill>
                  <a:srgbClr val="FFFFFF"/>
                </a:solidFill>
              </a:defRPr>
            </a:lvl1pPr>
            <a:extLst/>
          </a:lstStyle>
          <a:p>
            <a:pPr>
              <a:defRPr/>
            </a:pPr>
            <a:fld id="{F2744C82-62C3-412E-A092-434F4B6C4457}" type="slidenum">
              <a:rPr lang="nl-NL"/>
              <a:pPr>
                <a:defRPr/>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9"/>
          <p:cNvSpPr>
            <a:spLocks noGrp="1"/>
          </p:cNvSpPr>
          <p:nvPr>
            <p:ph type="dt" sz="half" idx="10"/>
          </p:nvPr>
        </p:nvSpPr>
        <p:spPr/>
        <p:txBody>
          <a:bodyPr/>
          <a:lstStyle>
            <a:lvl1pPr>
              <a:defRPr/>
            </a:lvl1pPr>
          </a:lstStyle>
          <a:p>
            <a:pPr>
              <a:defRPr/>
            </a:pPr>
            <a:fld id="{FC4DA567-1D6F-4B2E-8C38-8992236E020E}" type="datetimeFigureOut">
              <a:rPr lang="nl-NL"/>
              <a:pPr>
                <a:defRPr/>
              </a:pPr>
              <a:t>20-9-2016</a:t>
            </a:fld>
            <a:endParaRPr lang="nl-NL"/>
          </a:p>
        </p:txBody>
      </p:sp>
      <p:sp>
        <p:nvSpPr>
          <p:cNvPr id="5" name="Tijdelijke aanduiding voor voettekst 21"/>
          <p:cNvSpPr>
            <a:spLocks noGrp="1"/>
          </p:cNvSpPr>
          <p:nvPr>
            <p:ph type="ftr" sz="quarter" idx="11"/>
          </p:nvPr>
        </p:nvSpPr>
        <p:spPr/>
        <p:txBody>
          <a:bodyPr/>
          <a:lstStyle>
            <a:lvl1pPr>
              <a:defRPr/>
            </a:lvl1pPr>
          </a:lstStyle>
          <a:p>
            <a:pPr>
              <a:defRPr/>
            </a:pPr>
            <a:endParaRPr lang="nl-NL"/>
          </a:p>
        </p:txBody>
      </p:sp>
      <p:sp>
        <p:nvSpPr>
          <p:cNvPr id="6" name="Tijdelijke aanduiding voor dianummer 17"/>
          <p:cNvSpPr>
            <a:spLocks noGrp="1"/>
          </p:cNvSpPr>
          <p:nvPr>
            <p:ph type="sldNum" sz="quarter" idx="12"/>
          </p:nvPr>
        </p:nvSpPr>
        <p:spPr/>
        <p:txBody>
          <a:bodyPr/>
          <a:lstStyle>
            <a:lvl1pPr>
              <a:defRPr/>
            </a:lvl1pPr>
          </a:lstStyle>
          <a:p>
            <a:pPr>
              <a:defRPr/>
            </a:pPr>
            <a:fld id="{31F9B5B0-7DBD-49A3-A5D5-03C960C43643}"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p>
            <a:r>
              <a:rPr lang="nl-NL"/>
              <a:t>Klik om de stijl te bewerken</a:t>
            </a:r>
            <a:endParaRPr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9"/>
          <p:cNvSpPr>
            <a:spLocks noGrp="1"/>
          </p:cNvSpPr>
          <p:nvPr>
            <p:ph type="dt" sz="half" idx="10"/>
          </p:nvPr>
        </p:nvSpPr>
        <p:spPr/>
        <p:txBody>
          <a:bodyPr/>
          <a:lstStyle>
            <a:lvl1pPr>
              <a:defRPr/>
            </a:lvl1pPr>
          </a:lstStyle>
          <a:p>
            <a:pPr>
              <a:defRPr/>
            </a:pPr>
            <a:fld id="{D1908543-0E60-4FC8-A0F3-9F1A668AA20A}" type="datetimeFigureOut">
              <a:rPr lang="nl-NL"/>
              <a:pPr>
                <a:defRPr/>
              </a:pPr>
              <a:t>20-9-2016</a:t>
            </a:fld>
            <a:endParaRPr lang="nl-NL"/>
          </a:p>
        </p:txBody>
      </p:sp>
      <p:sp>
        <p:nvSpPr>
          <p:cNvPr id="5" name="Tijdelijke aanduiding voor voettekst 21"/>
          <p:cNvSpPr>
            <a:spLocks noGrp="1"/>
          </p:cNvSpPr>
          <p:nvPr>
            <p:ph type="ftr" sz="quarter" idx="11"/>
          </p:nvPr>
        </p:nvSpPr>
        <p:spPr/>
        <p:txBody>
          <a:bodyPr/>
          <a:lstStyle>
            <a:lvl1pPr>
              <a:defRPr/>
            </a:lvl1pPr>
          </a:lstStyle>
          <a:p>
            <a:pPr>
              <a:defRPr/>
            </a:pPr>
            <a:endParaRPr lang="nl-NL"/>
          </a:p>
        </p:txBody>
      </p:sp>
      <p:sp>
        <p:nvSpPr>
          <p:cNvPr id="6" name="Tijdelijke aanduiding voor dianummer 17"/>
          <p:cNvSpPr>
            <a:spLocks noGrp="1"/>
          </p:cNvSpPr>
          <p:nvPr>
            <p:ph type="sldNum" sz="quarter" idx="12"/>
          </p:nvPr>
        </p:nvSpPr>
        <p:spPr/>
        <p:txBody>
          <a:bodyPr/>
          <a:lstStyle>
            <a:lvl1pPr>
              <a:defRPr/>
            </a:lvl1pPr>
          </a:lstStyle>
          <a:p>
            <a:pPr>
              <a:defRPr/>
            </a:pPr>
            <a:fld id="{F1EB4238-A639-46F2-AF00-4333C227DBA9}"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tel 6"/>
          <p:cNvSpPr>
            <a:spLocks noGrp="1"/>
          </p:cNvSpPr>
          <p:nvPr>
            <p:ph type="title"/>
          </p:nvPr>
        </p:nvSpPr>
        <p:spPr/>
        <p:txBody>
          <a:bodyPr rtlCol="0"/>
          <a:lstStyle/>
          <a:p>
            <a:r>
              <a:rPr lang="nl-NL"/>
              <a:t>Klik om de stijl te bewerken</a:t>
            </a:r>
            <a:endParaRPr lang="en-US"/>
          </a:p>
        </p:txBody>
      </p:sp>
      <p:sp>
        <p:nvSpPr>
          <p:cNvPr id="4" name="Tijdelijke aanduiding voor datum 9"/>
          <p:cNvSpPr>
            <a:spLocks noGrp="1"/>
          </p:cNvSpPr>
          <p:nvPr>
            <p:ph type="dt" sz="half" idx="10"/>
          </p:nvPr>
        </p:nvSpPr>
        <p:spPr/>
        <p:txBody>
          <a:bodyPr/>
          <a:lstStyle>
            <a:lvl1pPr>
              <a:defRPr/>
            </a:lvl1pPr>
          </a:lstStyle>
          <a:p>
            <a:pPr>
              <a:defRPr/>
            </a:pPr>
            <a:fld id="{A8F4BA24-9408-4C6F-8620-31589668EE63}" type="datetimeFigureOut">
              <a:rPr lang="nl-NL"/>
              <a:pPr>
                <a:defRPr/>
              </a:pPr>
              <a:t>20-9-2016</a:t>
            </a:fld>
            <a:endParaRPr lang="nl-NL"/>
          </a:p>
        </p:txBody>
      </p:sp>
      <p:sp>
        <p:nvSpPr>
          <p:cNvPr id="5" name="Tijdelijke aanduiding voor voettekst 21"/>
          <p:cNvSpPr>
            <a:spLocks noGrp="1"/>
          </p:cNvSpPr>
          <p:nvPr>
            <p:ph type="ftr" sz="quarter" idx="11"/>
          </p:nvPr>
        </p:nvSpPr>
        <p:spPr/>
        <p:txBody>
          <a:bodyPr/>
          <a:lstStyle>
            <a:lvl1pPr>
              <a:defRPr/>
            </a:lvl1pPr>
          </a:lstStyle>
          <a:p>
            <a:pPr>
              <a:defRPr/>
            </a:pPr>
            <a:endParaRPr lang="nl-NL"/>
          </a:p>
        </p:txBody>
      </p:sp>
      <p:sp>
        <p:nvSpPr>
          <p:cNvPr id="6" name="Tijdelijke aanduiding voor dianummer 17"/>
          <p:cNvSpPr>
            <a:spLocks noGrp="1"/>
          </p:cNvSpPr>
          <p:nvPr>
            <p:ph type="sldNum" sz="quarter" idx="12"/>
          </p:nvPr>
        </p:nvSpPr>
        <p:spPr/>
        <p:txBody>
          <a:bodyPr/>
          <a:lstStyle>
            <a:lvl1pPr>
              <a:defRPr/>
            </a:lvl1pPr>
          </a:lstStyle>
          <a:p>
            <a:pPr>
              <a:defRPr/>
            </a:pPr>
            <a:fld id="{C13929DC-72D5-43B6-B6C9-61AADE62FD52}"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1"/>
      </p:bgRef>
    </p:bg>
    <p:spTree>
      <p:nvGrpSpPr>
        <p:cNvPr id="1" name=""/>
        <p:cNvGrpSpPr/>
        <p:nvPr/>
      </p:nvGrpSpPr>
      <p:grpSpPr>
        <a:xfrm>
          <a:off x="0" y="0"/>
          <a:ext cx="0" cy="0"/>
          <a:chOff x="0" y="0"/>
          <a:chExt cx="0" cy="0"/>
        </a:xfrm>
      </p:grpSpPr>
      <p:sp>
        <p:nvSpPr>
          <p:cNvPr id="4" name="Punthaak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5" name="Punthaak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2" name="Titel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nl-NL"/>
              <a:t>Klik om de stijl te bewerken</a:t>
            </a:r>
            <a:endParaRPr lang="en-US"/>
          </a:p>
        </p:txBody>
      </p:sp>
      <p:sp>
        <p:nvSpPr>
          <p:cNvPr id="3" name="Tijdelijke aanduiding voor tekst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nl-NL"/>
              <a:t>Klik om de modelstijlen te bewerken</a:t>
            </a:r>
          </a:p>
        </p:txBody>
      </p:sp>
      <p:sp>
        <p:nvSpPr>
          <p:cNvPr id="6" name="Tijdelijke aanduiding voor datum 3"/>
          <p:cNvSpPr>
            <a:spLocks noGrp="1"/>
          </p:cNvSpPr>
          <p:nvPr>
            <p:ph type="dt" sz="half" idx="10"/>
          </p:nvPr>
        </p:nvSpPr>
        <p:spPr/>
        <p:txBody>
          <a:bodyPr/>
          <a:lstStyle>
            <a:lvl1pPr>
              <a:defRPr/>
            </a:lvl1pPr>
            <a:extLst/>
          </a:lstStyle>
          <a:p>
            <a:pPr>
              <a:defRPr/>
            </a:pPr>
            <a:fld id="{8945B799-219D-496F-A76B-C1F031D405AB}" type="datetimeFigureOut">
              <a:rPr lang="nl-NL"/>
              <a:pPr>
                <a:defRPr/>
              </a:pPr>
              <a:t>20-9-2016</a:t>
            </a:fld>
            <a:endParaRPr lang="nl-NL"/>
          </a:p>
        </p:txBody>
      </p:sp>
      <p:sp>
        <p:nvSpPr>
          <p:cNvPr id="7" name="Tijdelijke aanduiding voor voettekst 4"/>
          <p:cNvSpPr>
            <a:spLocks noGrp="1"/>
          </p:cNvSpPr>
          <p:nvPr>
            <p:ph type="ftr" sz="quarter" idx="11"/>
          </p:nvPr>
        </p:nvSpPr>
        <p:spPr/>
        <p:txBody>
          <a:bodyPr/>
          <a:lstStyle>
            <a:lvl1pPr>
              <a:defRPr/>
            </a:lvl1pPr>
            <a:extLst/>
          </a:lstStyle>
          <a:p>
            <a:pPr>
              <a:defRPr/>
            </a:pPr>
            <a:endParaRPr lang="nl-NL"/>
          </a:p>
        </p:txBody>
      </p:sp>
      <p:sp>
        <p:nvSpPr>
          <p:cNvPr id="8" name="Tijdelijke aanduiding voor dianummer 5"/>
          <p:cNvSpPr>
            <a:spLocks noGrp="1"/>
          </p:cNvSpPr>
          <p:nvPr>
            <p:ph type="sldNum" sz="quarter" idx="12"/>
          </p:nvPr>
        </p:nvSpPr>
        <p:spPr/>
        <p:txBody>
          <a:bodyPr/>
          <a:lstStyle>
            <a:lvl1pPr>
              <a:defRPr/>
            </a:lvl1pPr>
            <a:extLst/>
          </a:lstStyle>
          <a:p>
            <a:pPr>
              <a:defRPr/>
            </a:pPr>
            <a:fld id="{936140C3-1900-4739-9F9B-962985543C7E}" type="slidenum">
              <a:rPr lang="nl-NL"/>
              <a:pPr>
                <a:defRPr/>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2">
        <a:schemeClr val="bg1"/>
      </p:bgRef>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8" name="Titel 7"/>
          <p:cNvSpPr>
            <a:spLocks noGrp="1"/>
          </p:cNvSpPr>
          <p:nvPr>
            <p:ph type="title"/>
          </p:nvPr>
        </p:nvSpPr>
        <p:spPr/>
        <p:txBody>
          <a:bodyPr rtlCol="0"/>
          <a:lstStyle/>
          <a:p>
            <a:r>
              <a:rPr lang="nl-NL"/>
              <a:t>Klik om de stijl te bewerken</a:t>
            </a:r>
            <a:endParaRPr lang="en-US"/>
          </a:p>
        </p:txBody>
      </p:sp>
      <p:sp>
        <p:nvSpPr>
          <p:cNvPr id="5" name="Tijdelijke aanduiding voor datum 4"/>
          <p:cNvSpPr>
            <a:spLocks noGrp="1"/>
          </p:cNvSpPr>
          <p:nvPr>
            <p:ph type="dt" sz="half" idx="10"/>
          </p:nvPr>
        </p:nvSpPr>
        <p:spPr/>
        <p:txBody>
          <a:bodyPr/>
          <a:lstStyle>
            <a:lvl1pPr>
              <a:defRPr/>
            </a:lvl1pPr>
            <a:extLst/>
          </a:lstStyle>
          <a:p>
            <a:pPr>
              <a:defRPr/>
            </a:pPr>
            <a:fld id="{BA861242-77CD-4888-B34D-8EF5534B4162}" type="datetimeFigureOut">
              <a:rPr lang="nl-NL"/>
              <a:pPr>
                <a:defRPr/>
              </a:pPr>
              <a:t>20-9-2016</a:t>
            </a:fld>
            <a:endParaRPr lang="nl-NL"/>
          </a:p>
        </p:txBody>
      </p:sp>
      <p:sp>
        <p:nvSpPr>
          <p:cNvPr id="6" name="Tijdelijke aanduiding voor voettekst 5"/>
          <p:cNvSpPr>
            <a:spLocks noGrp="1"/>
          </p:cNvSpPr>
          <p:nvPr>
            <p:ph type="ftr" sz="quarter" idx="11"/>
          </p:nvPr>
        </p:nvSpPr>
        <p:spPr/>
        <p:txBody>
          <a:bodyPr/>
          <a:lstStyle>
            <a:lvl1pPr>
              <a:defRPr/>
            </a:lvl1pPr>
            <a:extLst/>
          </a:lstStyle>
          <a:p>
            <a:pPr>
              <a:defRPr/>
            </a:pPr>
            <a:endParaRPr lang="nl-NL"/>
          </a:p>
        </p:txBody>
      </p:sp>
      <p:sp>
        <p:nvSpPr>
          <p:cNvPr id="7" name="Tijdelijke aanduiding voor dianummer 6"/>
          <p:cNvSpPr>
            <a:spLocks noGrp="1"/>
          </p:cNvSpPr>
          <p:nvPr>
            <p:ph type="sldNum" sz="quarter" idx="12"/>
          </p:nvPr>
        </p:nvSpPr>
        <p:spPr/>
        <p:txBody>
          <a:bodyPr/>
          <a:lstStyle>
            <a:lvl1pPr>
              <a:defRPr/>
            </a:lvl1pPr>
            <a:extLst/>
          </a:lstStyle>
          <a:p>
            <a:pPr>
              <a:defRPr/>
            </a:pPr>
            <a:fld id="{278FCEF7-49CA-43EC-AADC-6A4785854E85}" type="slidenum">
              <a:rPr lang="nl-NL"/>
              <a:pPr>
                <a:defRPr/>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lstStyle>
            <a:lvl1pPr>
              <a:defRPr/>
            </a:lvl1pPr>
            <a:extLst/>
          </a:lstStyle>
          <a:p>
            <a:r>
              <a:rPr lang="nl-NL"/>
              <a:t>Klik om de stijl te bewerken</a:t>
            </a:r>
            <a:endParaRPr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nl-NL"/>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nl-NL"/>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jdelijke aanduiding voor datum 6"/>
          <p:cNvSpPr>
            <a:spLocks noGrp="1"/>
          </p:cNvSpPr>
          <p:nvPr>
            <p:ph type="dt" sz="half" idx="10"/>
          </p:nvPr>
        </p:nvSpPr>
        <p:spPr/>
        <p:txBody>
          <a:bodyPr/>
          <a:lstStyle>
            <a:lvl1pPr>
              <a:defRPr/>
            </a:lvl1pPr>
            <a:extLst/>
          </a:lstStyle>
          <a:p>
            <a:pPr>
              <a:defRPr/>
            </a:pPr>
            <a:fld id="{D415A445-54FD-484C-A494-9533A7CAC7DE}" type="datetimeFigureOut">
              <a:rPr lang="nl-NL"/>
              <a:pPr>
                <a:defRPr/>
              </a:pPr>
              <a:t>20-9-2016</a:t>
            </a:fld>
            <a:endParaRPr lang="nl-NL"/>
          </a:p>
        </p:txBody>
      </p:sp>
      <p:sp>
        <p:nvSpPr>
          <p:cNvPr id="8" name="Tijdelijke aanduiding voor voettekst 7"/>
          <p:cNvSpPr>
            <a:spLocks noGrp="1"/>
          </p:cNvSpPr>
          <p:nvPr>
            <p:ph type="ftr" sz="quarter" idx="11"/>
          </p:nvPr>
        </p:nvSpPr>
        <p:spPr/>
        <p:txBody>
          <a:bodyPr/>
          <a:lstStyle>
            <a:lvl1pPr>
              <a:defRPr/>
            </a:lvl1pPr>
            <a:extLst/>
          </a:lstStyle>
          <a:p>
            <a:pPr>
              <a:defRPr/>
            </a:pPr>
            <a:endParaRPr lang="nl-NL"/>
          </a:p>
        </p:txBody>
      </p:sp>
      <p:sp>
        <p:nvSpPr>
          <p:cNvPr id="9" name="Tijdelijke aanduiding voor dianummer 8"/>
          <p:cNvSpPr>
            <a:spLocks noGrp="1"/>
          </p:cNvSpPr>
          <p:nvPr>
            <p:ph type="sldNum" sz="quarter" idx="12"/>
          </p:nvPr>
        </p:nvSpPr>
        <p:spPr/>
        <p:txBody>
          <a:bodyPr/>
          <a:lstStyle>
            <a:lvl1pPr>
              <a:defRPr/>
            </a:lvl1pPr>
            <a:extLst/>
          </a:lstStyle>
          <a:p>
            <a:pPr>
              <a:defRPr/>
            </a:pPr>
            <a:fld id="{1C744A34-3B40-42EF-9AD3-2BEF1EE92112}" type="slidenum">
              <a:rPr lang="nl-NL"/>
              <a:pPr>
                <a:defRPr/>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bg>
      <p:bgRef idx="1002">
        <a:schemeClr val="bg1"/>
      </p:bgRef>
    </p:bg>
    <p:spTree>
      <p:nvGrpSpPr>
        <p:cNvPr id="1" name=""/>
        <p:cNvGrpSpPr/>
        <p:nvPr/>
      </p:nvGrpSpPr>
      <p:grpSpPr>
        <a:xfrm>
          <a:off x="0" y="0"/>
          <a:ext cx="0" cy="0"/>
          <a:chOff x="0" y="0"/>
          <a:chExt cx="0" cy="0"/>
        </a:xfrm>
      </p:grpSpPr>
      <p:sp>
        <p:nvSpPr>
          <p:cNvPr id="6" name="Titel 5"/>
          <p:cNvSpPr>
            <a:spLocks noGrp="1"/>
          </p:cNvSpPr>
          <p:nvPr>
            <p:ph type="title"/>
          </p:nvPr>
        </p:nvSpPr>
        <p:spPr/>
        <p:txBody>
          <a:bodyPr rtlCol="0"/>
          <a:lstStyle/>
          <a:p>
            <a:r>
              <a:rPr lang="nl-NL"/>
              <a:t>Klik om de stijl te bewerken</a:t>
            </a:r>
            <a:endParaRPr lang="en-US"/>
          </a:p>
        </p:txBody>
      </p:sp>
      <p:sp>
        <p:nvSpPr>
          <p:cNvPr id="3" name="Tijdelijke aanduiding voor datum 2"/>
          <p:cNvSpPr>
            <a:spLocks noGrp="1"/>
          </p:cNvSpPr>
          <p:nvPr>
            <p:ph type="dt" sz="half" idx="10"/>
          </p:nvPr>
        </p:nvSpPr>
        <p:spPr/>
        <p:txBody>
          <a:bodyPr/>
          <a:lstStyle>
            <a:lvl1pPr>
              <a:defRPr/>
            </a:lvl1pPr>
            <a:extLst/>
          </a:lstStyle>
          <a:p>
            <a:pPr>
              <a:defRPr/>
            </a:pPr>
            <a:fld id="{69082E2F-A184-4581-8829-B1FA661E2FF6}" type="datetimeFigureOut">
              <a:rPr lang="nl-NL"/>
              <a:pPr>
                <a:defRPr/>
              </a:pPr>
              <a:t>20-9-2016</a:t>
            </a:fld>
            <a:endParaRPr lang="nl-NL"/>
          </a:p>
        </p:txBody>
      </p:sp>
      <p:sp>
        <p:nvSpPr>
          <p:cNvPr id="4" name="Tijdelijke aanduiding voor voettekst 3"/>
          <p:cNvSpPr>
            <a:spLocks noGrp="1"/>
          </p:cNvSpPr>
          <p:nvPr>
            <p:ph type="ftr" sz="quarter" idx="11"/>
          </p:nvPr>
        </p:nvSpPr>
        <p:spPr/>
        <p:txBody>
          <a:bodyPr/>
          <a:lstStyle>
            <a:lvl1pPr>
              <a:defRPr/>
            </a:lvl1pPr>
            <a:extLst/>
          </a:lstStyle>
          <a:p>
            <a:pPr>
              <a:defRPr/>
            </a:pPr>
            <a:endParaRPr lang="nl-NL"/>
          </a:p>
        </p:txBody>
      </p:sp>
      <p:sp>
        <p:nvSpPr>
          <p:cNvPr id="5" name="Tijdelijke aanduiding voor dianummer 4"/>
          <p:cNvSpPr>
            <a:spLocks noGrp="1"/>
          </p:cNvSpPr>
          <p:nvPr>
            <p:ph type="sldNum" sz="quarter" idx="12"/>
          </p:nvPr>
        </p:nvSpPr>
        <p:spPr/>
        <p:txBody>
          <a:bodyPr/>
          <a:lstStyle>
            <a:lvl1pPr>
              <a:defRPr/>
            </a:lvl1pPr>
            <a:extLst/>
          </a:lstStyle>
          <a:p>
            <a:pPr>
              <a:defRPr/>
            </a:pPr>
            <a:fld id="{F605C70F-8F37-4634-B40E-7B2FF492F560}" type="slidenum">
              <a:rPr lang="nl-NL"/>
              <a:pPr>
                <a:defRPr/>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9"/>
          <p:cNvSpPr>
            <a:spLocks noGrp="1"/>
          </p:cNvSpPr>
          <p:nvPr>
            <p:ph type="dt" sz="half" idx="10"/>
          </p:nvPr>
        </p:nvSpPr>
        <p:spPr/>
        <p:txBody>
          <a:bodyPr/>
          <a:lstStyle>
            <a:lvl1pPr>
              <a:defRPr/>
            </a:lvl1pPr>
          </a:lstStyle>
          <a:p>
            <a:pPr>
              <a:defRPr/>
            </a:pPr>
            <a:fld id="{4F0AD380-B36C-4AEB-B958-70F3E0B3AD33}" type="datetimeFigureOut">
              <a:rPr lang="nl-NL"/>
              <a:pPr>
                <a:defRPr/>
              </a:pPr>
              <a:t>20-9-2016</a:t>
            </a:fld>
            <a:endParaRPr lang="nl-NL"/>
          </a:p>
        </p:txBody>
      </p:sp>
      <p:sp>
        <p:nvSpPr>
          <p:cNvPr id="3" name="Tijdelijke aanduiding voor voettekst 21"/>
          <p:cNvSpPr>
            <a:spLocks noGrp="1"/>
          </p:cNvSpPr>
          <p:nvPr>
            <p:ph type="ftr" sz="quarter" idx="11"/>
          </p:nvPr>
        </p:nvSpPr>
        <p:spPr/>
        <p:txBody>
          <a:bodyPr/>
          <a:lstStyle>
            <a:lvl1pPr>
              <a:defRPr/>
            </a:lvl1pPr>
          </a:lstStyle>
          <a:p>
            <a:pPr>
              <a:defRPr/>
            </a:pPr>
            <a:endParaRPr lang="nl-NL"/>
          </a:p>
        </p:txBody>
      </p:sp>
      <p:sp>
        <p:nvSpPr>
          <p:cNvPr id="4" name="Tijdelijke aanduiding voor dianummer 17"/>
          <p:cNvSpPr>
            <a:spLocks noGrp="1"/>
          </p:cNvSpPr>
          <p:nvPr>
            <p:ph type="sldNum" sz="quarter" idx="12"/>
          </p:nvPr>
        </p:nvSpPr>
        <p:spPr/>
        <p:txBody>
          <a:bodyPr/>
          <a:lstStyle>
            <a:lvl1pPr>
              <a:defRPr/>
            </a:lvl1pPr>
          </a:lstStyle>
          <a:p>
            <a:pPr>
              <a:defRPr/>
            </a:pPr>
            <a:fld id="{A459015D-E53F-4049-88BA-321240EF6FF6}"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nl-NL"/>
              <a:t>Klik om de stijl te bewerken</a:t>
            </a:r>
            <a:endParaRPr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nl-NL"/>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4"/>
          <p:cNvSpPr>
            <a:spLocks noGrp="1"/>
          </p:cNvSpPr>
          <p:nvPr>
            <p:ph type="dt" sz="half" idx="10"/>
          </p:nvPr>
        </p:nvSpPr>
        <p:spPr/>
        <p:txBody>
          <a:bodyPr/>
          <a:lstStyle>
            <a:lvl1pPr>
              <a:defRPr/>
            </a:lvl1pPr>
            <a:extLst/>
          </a:lstStyle>
          <a:p>
            <a:pPr>
              <a:defRPr/>
            </a:pPr>
            <a:fld id="{4FDEF4E3-091F-46F1-A230-2426A06D8B2A}" type="datetimeFigureOut">
              <a:rPr lang="nl-NL"/>
              <a:pPr>
                <a:defRPr/>
              </a:pPr>
              <a:t>20-9-2016</a:t>
            </a:fld>
            <a:endParaRPr lang="nl-NL"/>
          </a:p>
        </p:txBody>
      </p:sp>
      <p:sp>
        <p:nvSpPr>
          <p:cNvPr id="6" name="Tijdelijke aanduiding voor voettekst 5"/>
          <p:cNvSpPr>
            <a:spLocks noGrp="1"/>
          </p:cNvSpPr>
          <p:nvPr>
            <p:ph type="ftr" sz="quarter" idx="11"/>
          </p:nvPr>
        </p:nvSpPr>
        <p:spPr/>
        <p:txBody>
          <a:bodyPr/>
          <a:lstStyle>
            <a:lvl1pPr>
              <a:defRPr/>
            </a:lvl1pPr>
            <a:extLst/>
          </a:lstStyle>
          <a:p>
            <a:pPr>
              <a:defRPr/>
            </a:pPr>
            <a:endParaRPr lang="nl-NL"/>
          </a:p>
        </p:txBody>
      </p:sp>
      <p:sp>
        <p:nvSpPr>
          <p:cNvPr id="7" name="Tijdelijke aanduiding voor dianummer 6"/>
          <p:cNvSpPr>
            <a:spLocks noGrp="1"/>
          </p:cNvSpPr>
          <p:nvPr>
            <p:ph type="sldNum" sz="quarter" idx="12"/>
          </p:nvPr>
        </p:nvSpPr>
        <p:spPr/>
        <p:txBody>
          <a:bodyPr/>
          <a:lstStyle>
            <a:lvl1pPr>
              <a:defRPr/>
            </a:lvl1pPr>
            <a:extLst/>
          </a:lstStyle>
          <a:p>
            <a:pPr>
              <a:defRPr/>
            </a:pPr>
            <a:fld id="{E680EF3F-20B9-49C4-87A7-7539D755EF20}" type="slidenum">
              <a:rPr lang="nl-NL"/>
              <a:pPr>
                <a:defRPr/>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5" name="Vrije v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Vrije v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7" name="Rechthoekige driehoek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Punthaak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10" name="Punthaak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4" name="Tijdelijke aanduiding voor tekst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nl-NL"/>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nl-NL" noProof="0"/>
              <a:t>Klik op het pictogram als u een afbeelding wilt toevoegen</a:t>
            </a:r>
            <a:endParaRPr lang="en-US" noProof="0" dirty="0"/>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nl-NL"/>
              <a:t>Klik om de stijl te bewerken</a:t>
            </a:r>
            <a:endParaRPr lang="en-US"/>
          </a:p>
        </p:txBody>
      </p:sp>
      <p:sp>
        <p:nvSpPr>
          <p:cNvPr id="11" name="Tijdelijke aanduiding voor datum 4"/>
          <p:cNvSpPr>
            <a:spLocks noGrp="1"/>
          </p:cNvSpPr>
          <p:nvPr>
            <p:ph type="dt" sz="half" idx="10"/>
          </p:nvPr>
        </p:nvSpPr>
        <p:spPr/>
        <p:txBody>
          <a:bodyPr/>
          <a:lstStyle>
            <a:lvl1pPr>
              <a:defRPr smtClean="0">
                <a:solidFill>
                  <a:schemeClr val="tx1"/>
                </a:solidFill>
              </a:defRPr>
            </a:lvl1pPr>
            <a:extLst/>
          </a:lstStyle>
          <a:p>
            <a:pPr>
              <a:defRPr/>
            </a:pPr>
            <a:fld id="{7481A5F8-6D8B-4002-8575-20A64221FCD6}" type="datetimeFigureOut">
              <a:rPr lang="nl-NL"/>
              <a:pPr>
                <a:defRPr/>
              </a:pPr>
              <a:t>20-9-2016</a:t>
            </a:fld>
            <a:endParaRPr lang="nl-NL"/>
          </a:p>
        </p:txBody>
      </p:sp>
      <p:sp>
        <p:nvSpPr>
          <p:cNvPr id="12" name="Tijdelijke aanduiding voor voettekst 5"/>
          <p:cNvSpPr>
            <a:spLocks noGrp="1"/>
          </p:cNvSpPr>
          <p:nvPr>
            <p:ph type="ftr" sz="quarter" idx="11"/>
          </p:nvPr>
        </p:nvSpPr>
        <p:spPr/>
        <p:txBody>
          <a:bodyPr/>
          <a:lstStyle>
            <a:lvl1pPr>
              <a:defRPr>
                <a:solidFill>
                  <a:schemeClr val="tx1"/>
                </a:solidFill>
              </a:defRPr>
            </a:lvl1pPr>
            <a:extLst/>
          </a:lstStyle>
          <a:p>
            <a:pPr>
              <a:defRPr/>
            </a:pPr>
            <a:endParaRPr lang="nl-NL"/>
          </a:p>
        </p:txBody>
      </p:sp>
      <p:sp>
        <p:nvSpPr>
          <p:cNvPr id="13" name="Tijdelijke aanduiding voor dianummer 6"/>
          <p:cNvSpPr>
            <a:spLocks noGrp="1"/>
          </p:cNvSpPr>
          <p:nvPr>
            <p:ph type="sldNum" sz="quarter" idx="12"/>
          </p:nvPr>
        </p:nvSpPr>
        <p:spPr/>
        <p:txBody>
          <a:bodyPr/>
          <a:lstStyle>
            <a:lvl1pPr>
              <a:defRPr smtClean="0">
                <a:solidFill>
                  <a:schemeClr val="tx1"/>
                </a:solidFill>
              </a:defRPr>
            </a:lvl1pPr>
            <a:extLst/>
          </a:lstStyle>
          <a:p>
            <a:pPr>
              <a:defRPr/>
            </a:pPr>
            <a:fld id="{8704399E-9FD7-4CA0-A40B-85D26AE1029E}" type="slidenum">
              <a:rPr lang="nl-NL"/>
              <a:pPr>
                <a:defRPr/>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rije v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Vrije v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Rechthoekige driehoe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nl-NL"/>
              <a:t>Klik om de stijl te bewerken</a:t>
            </a:r>
            <a:endParaRPr lang="en-US"/>
          </a:p>
        </p:txBody>
      </p:sp>
      <p:sp>
        <p:nvSpPr>
          <p:cNvPr id="1033" name="Tijdelijke aanduiding voor tekst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10" name="Tijdelijke aanduiding voor datum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BA96D729-ADDE-41D5-9172-8FF8316FB47E}" type="datetimeFigureOut">
              <a:rPr lang="nl-NL"/>
              <a:pPr>
                <a:defRPr/>
              </a:pPr>
              <a:t>20-9-2016</a:t>
            </a:fld>
            <a:endParaRPr lang="nl-NL"/>
          </a:p>
        </p:txBody>
      </p:sp>
      <p:sp>
        <p:nvSpPr>
          <p:cNvPr id="22" name="Tijdelijke aanduiding voor voettekst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nl-NL"/>
          </a:p>
        </p:txBody>
      </p:sp>
      <p:sp>
        <p:nvSpPr>
          <p:cNvPr id="18" name="Tijdelijke aanduiding voor dianumm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1DA5AAF5-F0D5-49C5-9241-F2D17ABDA780}"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72" r:id="rId1"/>
    <p:sldLayoutId id="2147483668" r:id="rId2"/>
    <p:sldLayoutId id="2147483673" r:id="rId3"/>
    <p:sldLayoutId id="2147483674" r:id="rId4"/>
    <p:sldLayoutId id="2147483675" r:id="rId5"/>
    <p:sldLayoutId id="2147483676" r:id="rId6"/>
    <p:sldLayoutId id="2147483669" r:id="rId7"/>
    <p:sldLayoutId id="2147483677" r:id="rId8"/>
    <p:sldLayoutId id="2147483678" r:id="rId9"/>
    <p:sldLayoutId id="2147483670" r:id="rId10"/>
    <p:sldLayoutId id="2147483671"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 Target="slide7.xml"/><Relationship Id="rId1" Type="http://schemas.openxmlformats.org/officeDocument/2006/relationships/slideLayout" Target="../slideLayouts/slideLayout2.xml"/><Relationship Id="rId4" Type="http://schemas.openxmlformats.org/officeDocument/2006/relationships/hyperlink" Target="http://www.youtube.com/watch?v=_1-4LtZbql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pPr fontAlgn="auto">
              <a:spcAft>
                <a:spcPts val="0"/>
              </a:spcAft>
              <a:defRPr/>
            </a:pPr>
            <a:r>
              <a:rPr lang="nl-NL" dirty="0">
                <a:latin typeface="Book Antiqua" pitchFamily="18" charset="0"/>
              </a:rPr>
              <a:t>ZGK les 6 Ethiek: verschillende benaderingen</a:t>
            </a:r>
          </a:p>
        </p:txBody>
      </p:sp>
      <p:pic>
        <p:nvPicPr>
          <p:cNvPr id="13315" name="Afbeelding 3" descr="untitled6.bmp"/>
          <p:cNvPicPr>
            <a:picLocks noChangeAspect="1"/>
          </p:cNvPicPr>
          <p:nvPr/>
        </p:nvPicPr>
        <p:blipFill>
          <a:blip r:embed="rId2" cstate="print"/>
          <a:srcRect/>
          <a:stretch>
            <a:fillRect/>
          </a:stretch>
        </p:blipFill>
        <p:spPr bwMode="auto">
          <a:xfrm>
            <a:off x="250825" y="3527425"/>
            <a:ext cx="4176713" cy="3079750"/>
          </a:xfrm>
          <a:prstGeom prst="rect">
            <a:avLst/>
          </a:prstGeom>
          <a:noFill/>
          <a:ln w="9525">
            <a:noFill/>
            <a:miter lim="800000"/>
            <a:headEnd/>
            <a:tailEnd/>
          </a:ln>
        </p:spPr>
      </p:pic>
      <p:sp>
        <p:nvSpPr>
          <p:cNvPr id="4" name="Ondertitel 3"/>
          <p:cNvSpPr>
            <a:spLocks noGrp="1"/>
          </p:cNvSpPr>
          <p:nvPr>
            <p:ph type="subTitle" idx="1"/>
          </p:nvPr>
        </p:nvSpPr>
        <p:spPr/>
        <p:txBody>
          <a:bodyPr/>
          <a:lstStyle/>
          <a:p>
            <a:r>
              <a:rPr lang="nl-NL" dirty="0"/>
              <a:t>Bespreken witte loper les 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bwMode="auto"/>
        <p:txBody>
          <a:bodyPr wrap="square" lIns="91440" tIns="45720" rIns="91440" bIns="45720" numCol="1" anchorCtr="0" compatLnSpc="1">
            <a:prstTxWarp prst="textNoShape">
              <a:avLst/>
            </a:prstTxWarp>
          </a:bodyPr>
          <a:lstStyle/>
          <a:p>
            <a:r>
              <a:rPr lang="nl-NL">
                <a:effectLst>
                  <a:outerShdw blurRad="38100" dist="38100" dir="2700000" algn="tl">
                    <a:srgbClr val="C0C0C0"/>
                  </a:outerShdw>
                </a:effectLst>
              </a:rPr>
              <a:t>Ethische stellingen</a:t>
            </a:r>
          </a:p>
        </p:txBody>
      </p:sp>
      <p:pic>
        <p:nvPicPr>
          <p:cNvPr id="22532" name="Picture 4" descr="Discussie"/>
          <p:cNvPicPr>
            <a:picLocks noGrp="1" noChangeAspect="1" noChangeArrowheads="1"/>
          </p:cNvPicPr>
          <p:nvPr>
            <p:ph idx="4294967295"/>
          </p:nvPr>
        </p:nvPicPr>
        <p:blipFill>
          <a:blip r:embed="rId2" cstate="print"/>
          <a:srcRect/>
          <a:stretch>
            <a:fillRect/>
          </a:stretch>
        </p:blipFill>
        <p:spPr>
          <a:xfrm>
            <a:off x="1979613" y="1744663"/>
            <a:ext cx="5184775" cy="3998912"/>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buNone/>
            </a:pPr>
            <a:r>
              <a:rPr lang="nl-NL" sz="3200" dirty="0"/>
              <a:t>Je voelt je niet lekker, maar eigenlijk ben je niet ziek. Je bent ongemotiveerd om naar je werk te gaan. Wat doe je?</a:t>
            </a:r>
          </a:p>
        </p:txBody>
      </p:sp>
      <p:sp>
        <p:nvSpPr>
          <p:cNvPr id="3" name="Titel 2"/>
          <p:cNvSpPr>
            <a:spLocks noGrp="1"/>
          </p:cNvSpPr>
          <p:nvPr>
            <p:ph type="title"/>
          </p:nvPr>
        </p:nvSpPr>
        <p:spPr/>
        <p:txBody>
          <a:bodyPr/>
          <a:lstStyle/>
          <a:p>
            <a:r>
              <a:rPr lang="nl-NL" dirty="0"/>
              <a:t>Stelling 1</a:t>
            </a:r>
          </a:p>
        </p:txBody>
      </p:sp>
      <p:pic>
        <p:nvPicPr>
          <p:cNvPr id="4" name="Afbeelding 3" descr="ziek_642_2.png"/>
          <p:cNvPicPr>
            <a:picLocks noChangeAspect="1"/>
          </p:cNvPicPr>
          <p:nvPr/>
        </p:nvPicPr>
        <p:blipFill>
          <a:blip r:embed="rId2" cstate="print"/>
          <a:stretch>
            <a:fillRect/>
          </a:stretch>
        </p:blipFill>
        <p:spPr>
          <a:xfrm>
            <a:off x="5580112" y="3356992"/>
            <a:ext cx="3333750" cy="333375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buNone/>
            </a:pPr>
            <a:r>
              <a:rPr lang="nl-NL" sz="4000" dirty="0"/>
              <a:t>Je beleeft iets op je werk en je plaatst dit op facebook. Kan dit?  </a:t>
            </a:r>
          </a:p>
        </p:txBody>
      </p:sp>
      <p:sp>
        <p:nvSpPr>
          <p:cNvPr id="3" name="Titel 2"/>
          <p:cNvSpPr>
            <a:spLocks noGrp="1"/>
          </p:cNvSpPr>
          <p:nvPr>
            <p:ph type="title"/>
          </p:nvPr>
        </p:nvSpPr>
        <p:spPr/>
        <p:txBody>
          <a:bodyPr/>
          <a:lstStyle/>
          <a:p>
            <a:r>
              <a:rPr lang="nl-NL" dirty="0"/>
              <a:t>Stelling 2</a:t>
            </a:r>
          </a:p>
        </p:txBody>
      </p:sp>
      <p:pic>
        <p:nvPicPr>
          <p:cNvPr id="4" name="Afbeelding 3" descr="hyves_logo.jpg"/>
          <p:cNvPicPr>
            <a:picLocks noChangeAspect="1"/>
          </p:cNvPicPr>
          <p:nvPr/>
        </p:nvPicPr>
        <p:blipFill>
          <a:blip r:embed="rId2" cstate="print"/>
          <a:stretch>
            <a:fillRect/>
          </a:stretch>
        </p:blipFill>
        <p:spPr>
          <a:xfrm>
            <a:off x="4788024" y="4340246"/>
            <a:ext cx="4355976" cy="2517754"/>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buNone/>
            </a:pPr>
            <a:r>
              <a:rPr lang="nl-NL" sz="3200" dirty="0"/>
              <a:t>Een “stervende” patiënt aan de morfine en </a:t>
            </a:r>
            <a:r>
              <a:rPr lang="nl-NL" sz="3200" dirty="0" err="1"/>
              <a:t>dormicum</a:t>
            </a:r>
            <a:r>
              <a:rPr lang="nl-NL" sz="3200" dirty="0"/>
              <a:t> i.v. leggen is totaal iets anders dan het geven van euthanasie.</a:t>
            </a:r>
          </a:p>
        </p:txBody>
      </p:sp>
      <p:sp>
        <p:nvSpPr>
          <p:cNvPr id="3" name="Titel 2"/>
          <p:cNvSpPr>
            <a:spLocks noGrp="1"/>
          </p:cNvSpPr>
          <p:nvPr>
            <p:ph type="title"/>
          </p:nvPr>
        </p:nvSpPr>
        <p:spPr/>
        <p:txBody>
          <a:bodyPr/>
          <a:lstStyle/>
          <a:p>
            <a:r>
              <a:rPr lang="nl-NL" dirty="0"/>
              <a:t>Stelling 3</a:t>
            </a:r>
          </a:p>
        </p:txBody>
      </p:sp>
      <p:pic>
        <p:nvPicPr>
          <p:cNvPr id="4" name="Afbeelding 3" descr="Infuus.jpg"/>
          <p:cNvPicPr>
            <a:picLocks noChangeAspect="1"/>
          </p:cNvPicPr>
          <p:nvPr/>
        </p:nvPicPr>
        <p:blipFill>
          <a:blip r:embed="rId2" cstate="print"/>
          <a:stretch>
            <a:fillRect/>
          </a:stretch>
        </p:blipFill>
        <p:spPr>
          <a:xfrm>
            <a:off x="4788024" y="3573016"/>
            <a:ext cx="3911600" cy="29337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a:t>Iemand door middel van een </a:t>
            </a:r>
            <a:r>
              <a:rPr lang="nl-NL" dirty="0" err="1"/>
              <a:t>zweedse</a:t>
            </a:r>
            <a:r>
              <a:rPr lang="nl-NL" dirty="0"/>
              <a:t> band of polsbandjes vastbinden om zich tegen zichzelf te beschermen is goed! Het is erg jammer dat </a:t>
            </a:r>
            <a:r>
              <a:rPr lang="nl-NL" dirty="0" err="1"/>
              <a:t>dat</a:t>
            </a:r>
            <a:r>
              <a:rPr lang="nl-NL" dirty="0"/>
              <a:t> per 2012 niet meer mag!</a:t>
            </a:r>
          </a:p>
          <a:p>
            <a:endParaRPr lang="nl-NL" dirty="0"/>
          </a:p>
          <a:p>
            <a:endParaRPr lang="nl-NL" dirty="0"/>
          </a:p>
        </p:txBody>
      </p:sp>
      <p:sp>
        <p:nvSpPr>
          <p:cNvPr id="3" name="Titel 2"/>
          <p:cNvSpPr>
            <a:spLocks noGrp="1"/>
          </p:cNvSpPr>
          <p:nvPr>
            <p:ph type="title"/>
          </p:nvPr>
        </p:nvSpPr>
        <p:spPr/>
        <p:txBody>
          <a:bodyPr/>
          <a:lstStyle/>
          <a:p>
            <a:r>
              <a:rPr lang="nl-NL" dirty="0"/>
              <a:t>Stelling 4</a:t>
            </a:r>
          </a:p>
        </p:txBody>
      </p:sp>
      <p:pic>
        <p:nvPicPr>
          <p:cNvPr id="4" name="Afbeelding 3" descr="imagesCAYJ12CE.jpg"/>
          <p:cNvPicPr>
            <a:picLocks noChangeAspect="1"/>
          </p:cNvPicPr>
          <p:nvPr/>
        </p:nvPicPr>
        <p:blipFill>
          <a:blip r:embed="rId2" cstate="print"/>
          <a:stretch>
            <a:fillRect/>
          </a:stretch>
        </p:blipFill>
        <p:spPr>
          <a:xfrm>
            <a:off x="5416390" y="3573016"/>
            <a:ext cx="3382776" cy="2961878"/>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buNone/>
            </a:pPr>
            <a:r>
              <a:rPr lang="nl-NL" dirty="0"/>
              <a:t>Een verzorgende moet de zorg bieden welke </a:t>
            </a:r>
            <a:r>
              <a:rPr lang="nl-NL"/>
              <a:t>de cliënt </a:t>
            </a:r>
            <a:r>
              <a:rPr lang="nl-NL" dirty="0"/>
              <a:t>van hem of haar vraagt.</a:t>
            </a:r>
          </a:p>
          <a:p>
            <a:pPr>
              <a:buNone/>
            </a:pPr>
            <a:endParaRPr lang="nl-NL" dirty="0"/>
          </a:p>
          <a:p>
            <a:pPr>
              <a:buNone/>
            </a:pPr>
            <a:endParaRPr lang="nl-NL" dirty="0"/>
          </a:p>
        </p:txBody>
      </p:sp>
      <p:sp>
        <p:nvSpPr>
          <p:cNvPr id="3" name="Titel 2"/>
          <p:cNvSpPr>
            <a:spLocks noGrp="1"/>
          </p:cNvSpPr>
          <p:nvPr>
            <p:ph type="title"/>
          </p:nvPr>
        </p:nvSpPr>
        <p:spPr/>
        <p:txBody>
          <a:bodyPr/>
          <a:lstStyle/>
          <a:p>
            <a:r>
              <a:rPr lang="nl-NL" dirty="0"/>
              <a:t>Stelling 5</a:t>
            </a:r>
          </a:p>
        </p:txBody>
      </p:sp>
      <p:pic>
        <p:nvPicPr>
          <p:cNvPr id="4" name="Afbeelding 3" descr="zorg.gif"/>
          <p:cNvPicPr>
            <a:picLocks noChangeAspect="1"/>
          </p:cNvPicPr>
          <p:nvPr/>
        </p:nvPicPr>
        <p:blipFill>
          <a:blip r:embed="rId2" cstate="print"/>
          <a:stretch>
            <a:fillRect/>
          </a:stretch>
        </p:blipFill>
        <p:spPr>
          <a:xfrm>
            <a:off x="4355976" y="2574779"/>
            <a:ext cx="4557886" cy="398489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buNone/>
            </a:pPr>
            <a:r>
              <a:rPr lang="nl-NL" dirty="0"/>
              <a:t> Als iemand vanwege religie een hoofddoekje in de zorg wil dragen, vind ik dit geen probleem.</a:t>
            </a:r>
          </a:p>
        </p:txBody>
      </p:sp>
      <p:sp>
        <p:nvSpPr>
          <p:cNvPr id="3" name="Titel 2"/>
          <p:cNvSpPr>
            <a:spLocks noGrp="1"/>
          </p:cNvSpPr>
          <p:nvPr>
            <p:ph type="title"/>
          </p:nvPr>
        </p:nvSpPr>
        <p:spPr/>
        <p:txBody>
          <a:bodyPr/>
          <a:lstStyle/>
          <a:p>
            <a:r>
              <a:rPr lang="nl-NL" dirty="0"/>
              <a:t>Stelling 6</a:t>
            </a:r>
          </a:p>
        </p:txBody>
      </p:sp>
      <p:pic>
        <p:nvPicPr>
          <p:cNvPr id="4" name="Afbeelding 3" descr="images.jpg"/>
          <p:cNvPicPr>
            <a:picLocks noChangeAspect="1"/>
          </p:cNvPicPr>
          <p:nvPr/>
        </p:nvPicPr>
        <p:blipFill>
          <a:blip r:embed="rId2" cstate="print"/>
          <a:stretch>
            <a:fillRect/>
          </a:stretch>
        </p:blipFill>
        <p:spPr>
          <a:xfrm>
            <a:off x="3923928" y="2855160"/>
            <a:ext cx="4771231" cy="3573818"/>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481138"/>
            <a:ext cx="8229600" cy="1227782"/>
          </a:xfrm>
        </p:spPr>
        <p:txBody>
          <a:bodyPr/>
          <a:lstStyle/>
          <a:p>
            <a:pPr>
              <a:buNone/>
            </a:pPr>
            <a:r>
              <a:rPr lang="nl-NL" dirty="0"/>
              <a:t>Een vraag om euthanasie is het falen van het geven van palliatieve zorg.</a:t>
            </a:r>
          </a:p>
        </p:txBody>
      </p:sp>
      <p:sp>
        <p:nvSpPr>
          <p:cNvPr id="3" name="Titel 2"/>
          <p:cNvSpPr>
            <a:spLocks noGrp="1"/>
          </p:cNvSpPr>
          <p:nvPr>
            <p:ph type="title"/>
          </p:nvPr>
        </p:nvSpPr>
        <p:spPr/>
        <p:txBody>
          <a:bodyPr/>
          <a:lstStyle/>
          <a:p>
            <a:r>
              <a:rPr lang="nl-NL" dirty="0"/>
              <a:t>Stelling 7</a:t>
            </a:r>
          </a:p>
        </p:txBody>
      </p:sp>
      <p:pic>
        <p:nvPicPr>
          <p:cNvPr id="1026" name="Picture 2" descr="http://www.netwerkpalliatievezorg.nl/Portals/105/plaatjes/ik%20zoek%20zorg.jpg"/>
          <p:cNvPicPr>
            <a:picLocks noChangeAspect="1" noChangeArrowheads="1"/>
          </p:cNvPicPr>
          <p:nvPr/>
        </p:nvPicPr>
        <p:blipFill>
          <a:blip r:embed="rId2" cstate="print"/>
          <a:srcRect/>
          <a:stretch>
            <a:fillRect/>
          </a:stretch>
        </p:blipFill>
        <p:spPr bwMode="auto">
          <a:xfrm>
            <a:off x="4139952" y="2924944"/>
            <a:ext cx="4048125" cy="2686051"/>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77452" y="836712"/>
            <a:ext cx="8229600" cy="4525962"/>
          </a:xfrm>
        </p:spPr>
        <p:txBody>
          <a:bodyPr/>
          <a:lstStyle/>
          <a:p>
            <a:pPr lvl="0"/>
            <a:r>
              <a:rPr lang="nl-NL" dirty="0"/>
              <a:t>Stap 1: Gegevensverzameling of analyse van de feiten.</a:t>
            </a:r>
          </a:p>
          <a:p>
            <a:pPr lvl="0"/>
            <a:r>
              <a:rPr lang="nl-NL" dirty="0"/>
              <a:t>Stap 2: Verhelderen van de beleving van de betrokkenen.</a:t>
            </a:r>
          </a:p>
          <a:p>
            <a:pPr lvl="0"/>
            <a:r>
              <a:rPr lang="nl-NL" dirty="0"/>
              <a:t>Stap 3: Verhelderen van de normen en waarden die in het geding zijn.</a:t>
            </a:r>
          </a:p>
          <a:p>
            <a:pPr lvl="0"/>
            <a:r>
              <a:rPr lang="nl-NL" dirty="0"/>
              <a:t>Stap 4: De argumentatie van het besluit met de afweging van die normen en waarden.</a:t>
            </a:r>
          </a:p>
          <a:p>
            <a:pPr marL="109537" lvl="0" indent="0">
              <a:buNone/>
            </a:pPr>
            <a:r>
              <a:rPr lang="nl-NL" b="1" dirty="0"/>
              <a:t>Opdracht: </a:t>
            </a:r>
          </a:p>
          <a:p>
            <a:pPr lvl="0"/>
            <a:r>
              <a:rPr lang="nl-NL" dirty="0"/>
              <a:t>Ga in groepjes van 4 het stappenplan invullen over een zelf meegemaakte of gevonden ethische dilemma.</a:t>
            </a:r>
          </a:p>
          <a:p>
            <a:endParaRPr lang="nl-NL" dirty="0"/>
          </a:p>
        </p:txBody>
      </p:sp>
      <p:sp>
        <p:nvSpPr>
          <p:cNvPr id="3" name="Titel 2"/>
          <p:cNvSpPr>
            <a:spLocks noGrp="1"/>
          </p:cNvSpPr>
          <p:nvPr>
            <p:ph type="title"/>
          </p:nvPr>
        </p:nvSpPr>
        <p:spPr>
          <a:xfrm>
            <a:off x="457200" y="116632"/>
            <a:ext cx="8229600" cy="1143000"/>
          </a:xfrm>
        </p:spPr>
        <p:txBody>
          <a:bodyPr/>
          <a:lstStyle/>
          <a:p>
            <a:r>
              <a:rPr lang="nl-NL" dirty="0"/>
              <a:t>Stappenplan ethische dillema’s: </a:t>
            </a:r>
          </a:p>
        </p:txBody>
      </p:sp>
    </p:spTree>
    <p:extLst>
      <p:ext uri="{BB962C8B-B14F-4D97-AF65-F5344CB8AC3E}">
        <p14:creationId xmlns:p14="http://schemas.microsoft.com/office/powerpoint/2010/main" val="2889259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r>
              <a:rPr lang="nl-NL">
                <a:effectLst/>
              </a:rPr>
              <a:t>Vragen, opmerkingen?</a:t>
            </a:r>
          </a:p>
        </p:txBody>
      </p:sp>
      <p:sp>
        <p:nvSpPr>
          <p:cNvPr id="32771" name="Rectangle 3"/>
          <p:cNvSpPr>
            <a:spLocks noGrp="1"/>
          </p:cNvSpPr>
          <p:nvPr>
            <p:ph type="body" idx="1"/>
          </p:nvPr>
        </p:nvSpPr>
        <p:spPr/>
        <p:txBody>
          <a:bodyPr/>
          <a:lstStyle/>
          <a:p>
            <a:endParaRPr lang="nl-NL"/>
          </a:p>
        </p:txBody>
      </p:sp>
      <p:pic>
        <p:nvPicPr>
          <p:cNvPr id="32772" name="Picture 4" descr="6499p15hq1v56jrc311m2bmc14tj8j91"/>
          <p:cNvPicPr>
            <a:picLocks noChangeAspect="1" noChangeArrowheads="1"/>
          </p:cNvPicPr>
          <p:nvPr/>
        </p:nvPicPr>
        <p:blipFill>
          <a:blip r:embed="rId2" cstate="print"/>
          <a:srcRect/>
          <a:stretch>
            <a:fillRect/>
          </a:stretch>
        </p:blipFill>
        <p:spPr bwMode="auto">
          <a:xfrm>
            <a:off x="1116013" y="1106488"/>
            <a:ext cx="6551612" cy="49117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Tijdelijke aanduiding voor inhoud 4" descr="imagesCAI2F0MN.jpg"/>
          <p:cNvPicPr>
            <a:picLocks noGrp="1" noChangeAspect="1"/>
          </p:cNvPicPr>
          <p:nvPr>
            <p:ph sz="half" idx="1"/>
          </p:nvPr>
        </p:nvPicPr>
        <p:blipFill>
          <a:blip r:embed="rId2" cstate="print"/>
          <a:srcRect/>
          <a:stretch>
            <a:fillRect/>
          </a:stretch>
        </p:blipFill>
        <p:spPr>
          <a:xfrm>
            <a:off x="1563688" y="1628775"/>
            <a:ext cx="6084887" cy="4176713"/>
          </a:xfrm>
        </p:spPr>
      </p:pic>
      <p:sp>
        <p:nvSpPr>
          <p:cNvPr id="4" name="Titel 3"/>
          <p:cNvSpPr>
            <a:spLocks noGrp="1"/>
          </p:cNvSpPr>
          <p:nvPr>
            <p:ph type="title"/>
          </p:nvPr>
        </p:nvSpPr>
        <p:spPr/>
        <p:txBody>
          <a:bodyPr/>
          <a:lstStyle/>
          <a:p>
            <a:pPr fontAlgn="auto">
              <a:spcAft>
                <a:spcPts val="0"/>
              </a:spcAft>
              <a:defRPr/>
            </a:pPr>
            <a:r>
              <a:rPr lang="nl-NL" dirty="0"/>
              <a:t>Wat is ethiek?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jdelijke aanduiding voor inhoud 1"/>
          <p:cNvSpPr>
            <a:spLocks noGrp="1"/>
          </p:cNvSpPr>
          <p:nvPr>
            <p:ph idx="1"/>
          </p:nvPr>
        </p:nvSpPr>
        <p:spPr/>
        <p:txBody>
          <a:bodyPr/>
          <a:lstStyle/>
          <a:p>
            <a:pPr>
              <a:buNone/>
            </a:pPr>
            <a:r>
              <a:rPr lang="nl-NL" dirty="0"/>
              <a:t>	</a:t>
            </a:r>
            <a:r>
              <a:rPr lang="nl-NL" sz="4000" dirty="0">
                <a:latin typeface="Arial" pitchFamily="34" charset="0"/>
                <a:cs typeface="Arial" pitchFamily="34" charset="0"/>
              </a:rPr>
              <a:t>“Ethiek is de leer van het moraal, het is het inschakelen van het nadenken bij morele beslissingen, </a:t>
            </a:r>
            <a:r>
              <a:rPr lang="nl-NL" sz="4000" b="1" dirty="0">
                <a:latin typeface="Arial" pitchFamily="34" charset="0"/>
                <a:cs typeface="Arial" pitchFamily="34" charset="0"/>
              </a:rPr>
              <a:t>oftewel ook wel de bezinning van normen en waarden” </a:t>
            </a:r>
            <a:r>
              <a:rPr lang="nl-NL" sz="4000" i="1" dirty="0">
                <a:latin typeface="Arial" pitchFamily="34" charset="0"/>
                <a:cs typeface="Arial" pitchFamily="34" charset="0"/>
              </a:rPr>
              <a:t>(</a:t>
            </a:r>
            <a:r>
              <a:rPr lang="nl-NL" sz="4000" i="1" dirty="0" err="1">
                <a:latin typeface="Arial" pitchFamily="34" charset="0"/>
                <a:cs typeface="Arial" pitchFamily="34" charset="0"/>
              </a:rPr>
              <a:t>Nursing</a:t>
            </a:r>
            <a:r>
              <a:rPr lang="nl-NL" sz="4000" i="1" dirty="0">
                <a:latin typeface="Arial" pitchFamily="34" charset="0"/>
                <a:cs typeface="Arial" pitchFamily="34" charset="0"/>
              </a:rPr>
              <a:t>, 2004) </a:t>
            </a:r>
            <a:br>
              <a:rPr lang="nl-NL" dirty="0"/>
            </a:br>
            <a:br>
              <a:rPr lang="nl-NL" dirty="0"/>
            </a:br>
            <a:br>
              <a:rPr lang="nl-NL" dirty="0"/>
            </a:br>
            <a:br>
              <a:rPr lang="nl-NL" dirty="0"/>
            </a:br>
            <a:endParaRPr lang="nl-NL" i="1" dirty="0"/>
          </a:p>
          <a:p>
            <a:pPr>
              <a:buFont typeface="Wingdings 3" pitchFamily="18" charset="2"/>
              <a:buNone/>
            </a:pPr>
            <a:endParaRPr lang="nl-NL" dirty="0"/>
          </a:p>
        </p:txBody>
      </p:sp>
      <p:sp>
        <p:nvSpPr>
          <p:cNvPr id="3" name="Titel 2"/>
          <p:cNvSpPr>
            <a:spLocks noGrp="1"/>
          </p:cNvSpPr>
          <p:nvPr>
            <p:ph type="title"/>
          </p:nvPr>
        </p:nvSpPr>
        <p:spPr/>
        <p:txBody>
          <a:bodyPr/>
          <a:lstStyle/>
          <a:p>
            <a:pPr fontAlgn="auto">
              <a:spcAft>
                <a:spcPts val="0"/>
              </a:spcAft>
              <a:defRPr/>
            </a:pPr>
            <a:r>
              <a:rPr lang="nl-NL" dirty="0">
                <a:latin typeface="Arial" pitchFamily="34" charset="0"/>
                <a:cs typeface="Arial" pitchFamily="34" charset="0"/>
              </a:rPr>
              <a:t>Wat is ethiek?</a:t>
            </a:r>
          </a:p>
        </p:txBody>
      </p:sp>
      <p:pic>
        <p:nvPicPr>
          <p:cNvPr id="4" name="Afbeelding 3" descr="imagesCA2AUK2N.jpg"/>
          <p:cNvPicPr>
            <a:picLocks noChangeAspect="1"/>
          </p:cNvPicPr>
          <p:nvPr/>
        </p:nvPicPr>
        <p:blipFill>
          <a:blip r:embed="rId2" cstate="print"/>
          <a:stretch>
            <a:fillRect/>
          </a:stretch>
        </p:blipFill>
        <p:spPr>
          <a:xfrm>
            <a:off x="5796136" y="332656"/>
            <a:ext cx="2286000" cy="111442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395536" y="1988840"/>
            <a:ext cx="8229600" cy="4525962"/>
          </a:xfrm>
        </p:spPr>
        <p:txBody>
          <a:bodyPr/>
          <a:lstStyle/>
          <a:p>
            <a:pPr>
              <a:buNone/>
            </a:pPr>
            <a:r>
              <a:rPr lang="nl-NL" dirty="0"/>
              <a:t>Ethiek is het afwegen tussen goed en kwaad en de keuzes daartussenin. Bij het beroep van verzorgende kun je dit niet wegdenken. Bij een patiënt hoor je ethisch verantwoord te handelen.</a:t>
            </a:r>
          </a:p>
        </p:txBody>
      </p:sp>
      <p:sp>
        <p:nvSpPr>
          <p:cNvPr id="3" name="Titel 2"/>
          <p:cNvSpPr>
            <a:spLocks noGrp="1"/>
          </p:cNvSpPr>
          <p:nvPr>
            <p:ph type="title"/>
          </p:nvPr>
        </p:nvSpPr>
        <p:spPr/>
        <p:txBody>
          <a:bodyPr/>
          <a:lstStyle/>
          <a:p>
            <a:r>
              <a:rPr lang="nl-NL" dirty="0">
                <a:latin typeface="Arial" pitchFamily="34" charset="0"/>
                <a:cs typeface="Arial" pitchFamily="34" charset="0"/>
              </a:rPr>
              <a:t>Wat is ethiek?</a:t>
            </a:r>
            <a:endParaRPr lang="nl-NL" dirty="0"/>
          </a:p>
        </p:txBody>
      </p:sp>
      <p:pic>
        <p:nvPicPr>
          <p:cNvPr id="4" name="Afbeelding 3" descr="imagesCA2AUK2N.jpg"/>
          <p:cNvPicPr>
            <a:picLocks noChangeAspect="1"/>
          </p:cNvPicPr>
          <p:nvPr/>
        </p:nvPicPr>
        <p:blipFill>
          <a:blip r:embed="rId2" cstate="print"/>
          <a:stretch>
            <a:fillRect/>
          </a:stretch>
        </p:blipFill>
        <p:spPr>
          <a:xfrm>
            <a:off x="5796136" y="332656"/>
            <a:ext cx="2286000" cy="111442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buNone/>
            </a:pPr>
            <a:endParaRPr lang="nl-NL" dirty="0"/>
          </a:p>
          <a:p>
            <a:pPr>
              <a:buNone/>
            </a:pPr>
            <a:r>
              <a:rPr lang="nl-NL" dirty="0"/>
              <a:t>Geheel van waarden en normen bij een persoon, bij een groep of in de samenleving.</a:t>
            </a:r>
            <a:br>
              <a:rPr lang="nl-NL" dirty="0"/>
            </a:br>
            <a:endParaRPr lang="nl-NL" dirty="0"/>
          </a:p>
        </p:txBody>
      </p:sp>
      <p:sp>
        <p:nvSpPr>
          <p:cNvPr id="3" name="Titel 2"/>
          <p:cNvSpPr>
            <a:spLocks noGrp="1"/>
          </p:cNvSpPr>
          <p:nvPr>
            <p:ph type="title"/>
          </p:nvPr>
        </p:nvSpPr>
        <p:spPr/>
        <p:txBody>
          <a:bodyPr/>
          <a:lstStyle/>
          <a:p>
            <a:r>
              <a:rPr lang="nl-NL" dirty="0"/>
              <a:t>Begrip moraal</a:t>
            </a:r>
          </a:p>
        </p:txBody>
      </p:sp>
      <p:pic>
        <p:nvPicPr>
          <p:cNvPr id="39938" name="Picture 2" descr="Kleurplaat praten in groep (2)"/>
          <p:cNvPicPr>
            <a:picLocks noChangeAspect="1" noChangeArrowheads="1"/>
          </p:cNvPicPr>
          <p:nvPr/>
        </p:nvPicPr>
        <p:blipFill>
          <a:blip r:embed="rId2" cstate="print"/>
          <a:srcRect/>
          <a:stretch>
            <a:fillRect/>
          </a:stretch>
        </p:blipFill>
        <p:spPr bwMode="auto">
          <a:xfrm>
            <a:off x="3923928" y="3284984"/>
            <a:ext cx="4762500" cy="330517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buNone/>
            </a:pPr>
            <a:r>
              <a:rPr lang="nl-NL" dirty="0"/>
              <a:t>Normen zijn gedragsregels; opvattingen over hoe mensen zich in bepaalde situaties wel en niet dienen te gedragen.</a:t>
            </a:r>
          </a:p>
          <a:p>
            <a:pPr>
              <a:buNone/>
            </a:pPr>
            <a:endParaRPr lang="nl-NL" dirty="0"/>
          </a:p>
          <a:p>
            <a:pPr>
              <a:buNone/>
            </a:pPr>
            <a:r>
              <a:rPr lang="nl-NL" dirty="0"/>
              <a:t>Waarden zijn idealen en motieven die in een samenleving of groep als ideaal worden beschreven. Waarden zijn opvattingen over wat wenselijk is.</a:t>
            </a:r>
          </a:p>
        </p:txBody>
      </p:sp>
      <p:sp>
        <p:nvSpPr>
          <p:cNvPr id="3" name="Titel 2"/>
          <p:cNvSpPr>
            <a:spLocks noGrp="1"/>
          </p:cNvSpPr>
          <p:nvPr>
            <p:ph type="title"/>
          </p:nvPr>
        </p:nvSpPr>
        <p:spPr/>
        <p:txBody>
          <a:bodyPr/>
          <a:lstStyle/>
          <a:p>
            <a:r>
              <a:rPr lang="nl-NL" dirty="0"/>
              <a:t>Begrip: normen en waarden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dirty="0"/>
              <a:t>Normen en waarden </a:t>
            </a:r>
          </a:p>
        </p:txBody>
      </p:sp>
      <p:pic>
        <p:nvPicPr>
          <p:cNvPr id="1026" name="Picture 2" descr="http://www.adformatie.nl/images/sized/images/uploads/LOGO-Sire-335x226.jpg">
            <a:hlinkClick r:id="rId2" action="ppaction://hlinksldjump"/>
          </p:cNvPr>
          <p:cNvPicPr>
            <a:picLocks noChangeAspect="1" noChangeArrowheads="1"/>
          </p:cNvPicPr>
          <p:nvPr/>
        </p:nvPicPr>
        <p:blipFill>
          <a:blip r:embed="rId3" cstate="print"/>
          <a:srcRect/>
          <a:stretch>
            <a:fillRect/>
          </a:stretch>
        </p:blipFill>
        <p:spPr bwMode="auto">
          <a:xfrm>
            <a:off x="4211960" y="3212976"/>
            <a:ext cx="4392488" cy="2963290"/>
          </a:xfrm>
          <a:prstGeom prst="rect">
            <a:avLst/>
          </a:prstGeom>
          <a:noFill/>
        </p:spPr>
      </p:pic>
      <p:sp>
        <p:nvSpPr>
          <p:cNvPr id="6" name="Tekstvak 5"/>
          <p:cNvSpPr txBox="1"/>
          <p:nvPr/>
        </p:nvSpPr>
        <p:spPr>
          <a:xfrm>
            <a:off x="827584" y="1268761"/>
            <a:ext cx="7272808" cy="3170099"/>
          </a:xfrm>
          <a:prstGeom prst="rect">
            <a:avLst/>
          </a:prstGeom>
          <a:noFill/>
        </p:spPr>
        <p:txBody>
          <a:bodyPr wrap="square" rtlCol="0">
            <a:spAutoFit/>
          </a:bodyPr>
          <a:lstStyle/>
          <a:p>
            <a:r>
              <a:rPr lang="nl-NL" sz="4000" dirty="0"/>
              <a:t>Filmpje waarin je ziet dat niet iedereen dezelfde normen en waarden heeft</a:t>
            </a:r>
            <a:br>
              <a:rPr lang="nl-NL" sz="4000" dirty="0"/>
            </a:br>
            <a:endParaRPr lang="nl-NL" sz="4000" dirty="0"/>
          </a:p>
          <a:p>
            <a:endParaRPr lang="nl-NL" sz="4000" dirty="0"/>
          </a:p>
        </p:txBody>
      </p:sp>
      <p:sp>
        <p:nvSpPr>
          <p:cNvPr id="7" name="Tekstvak 6"/>
          <p:cNvSpPr txBox="1"/>
          <p:nvPr/>
        </p:nvSpPr>
        <p:spPr>
          <a:xfrm>
            <a:off x="827584" y="3501008"/>
            <a:ext cx="3312368" cy="646331"/>
          </a:xfrm>
          <a:prstGeom prst="rect">
            <a:avLst/>
          </a:prstGeom>
          <a:noFill/>
        </p:spPr>
        <p:txBody>
          <a:bodyPr wrap="square" rtlCol="0">
            <a:spAutoFit/>
          </a:bodyPr>
          <a:lstStyle/>
          <a:p>
            <a:r>
              <a:rPr lang="nl-NL" dirty="0">
                <a:hlinkClick r:id="rId4"/>
              </a:rPr>
              <a:t>http://www.youtube.com/watch?v=_1-4LtZbqls</a:t>
            </a:r>
            <a:r>
              <a:rPr lang="nl-NL"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pPr marL="365760" indent="-256032" fontAlgn="auto">
              <a:spcAft>
                <a:spcPts val="0"/>
              </a:spcAft>
              <a:buNone/>
              <a:defRPr/>
            </a:pPr>
            <a:endParaRPr lang="nl-NL" dirty="0"/>
          </a:p>
          <a:p>
            <a:pPr marL="365760" indent="-256032" fontAlgn="auto">
              <a:spcAft>
                <a:spcPts val="0"/>
              </a:spcAft>
              <a:buNone/>
              <a:defRPr/>
            </a:pPr>
            <a:r>
              <a:rPr lang="nl-NL" dirty="0"/>
              <a:t>Wat jij belangrijk vindt is niet altijd een waarde  voor de ander die ook met het ethische probleem te maken heeft.</a:t>
            </a:r>
          </a:p>
          <a:p>
            <a:pPr marL="365760" indent="-256032" fontAlgn="auto">
              <a:spcAft>
                <a:spcPts val="0"/>
              </a:spcAft>
              <a:buNone/>
              <a:defRPr/>
            </a:pPr>
            <a:r>
              <a:rPr lang="nl-NL" dirty="0"/>
              <a:t>Een ethische dilemma is een probleem waar je met meerdere mensen niet uit kan komen.</a:t>
            </a:r>
            <a:br>
              <a:rPr lang="nl-NL" dirty="0"/>
            </a:br>
            <a:br>
              <a:rPr lang="nl-NL" dirty="0"/>
            </a:br>
            <a:r>
              <a:rPr lang="nl-NL" dirty="0"/>
              <a:t>Bv Euthanasie </a:t>
            </a:r>
          </a:p>
        </p:txBody>
      </p:sp>
      <p:sp>
        <p:nvSpPr>
          <p:cNvPr id="3" name="Titel 2"/>
          <p:cNvSpPr>
            <a:spLocks noGrp="1"/>
          </p:cNvSpPr>
          <p:nvPr>
            <p:ph type="title"/>
          </p:nvPr>
        </p:nvSpPr>
        <p:spPr/>
        <p:txBody>
          <a:bodyPr/>
          <a:lstStyle/>
          <a:p>
            <a:pPr fontAlgn="auto">
              <a:spcAft>
                <a:spcPts val="0"/>
              </a:spcAft>
              <a:defRPr/>
            </a:pPr>
            <a:r>
              <a:rPr lang="nl-NL" dirty="0" err="1"/>
              <a:t>Etisch</a:t>
            </a:r>
            <a:r>
              <a:rPr lang="nl-NL" dirty="0"/>
              <a:t> dilemma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jdelijke aanduiding voor inhoud 1"/>
          <p:cNvSpPr>
            <a:spLocks noGrp="1"/>
          </p:cNvSpPr>
          <p:nvPr>
            <p:ph idx="1"/>
          </p:nvPr>
        </p:nvSpPr>
        <p:spPr/>
        <p:txBody>
          <a:bodyPr/>
          <a:lstStyle/>
          <a:p>
            <a:r>
              <a:rPr lang="nl-NL" dirty="0"/>
              <a:t>Wat weegt het zwaarst, wat is het belangrijkste?</a:t>
            </a:r>
          </a:p>
          <a:p>
            <a:r>
              <a:rPr lang="nl-NL" dirty="0"/>
              <a:t>Wat is goed of slecht vanuit waarden en normen vanuit jezelf en vanuit de beroepscode?</a:t>
            </a:r>
          </a:p>
          <a:p>
            <a:r>
              <a:rPr lang="nl-NL" dirty="0"/>
              <a:t>is dit in overeenstemming met je eigen geweten?</a:t>
            </a:r>
          </a:p>
          <a:p>
            <a:r>
              <a:rPr lang="nl-NL" dirty="0"/>
              <a:t>Is het handelen ethisch verantwoord?</a:t>
            </a:r>
          </a:p>
          <a:p>
            <a:r>
              <a:rPr lang="nl-NL" dirty="0"/>
              <a:t>Wat staat er in de beroepscode vermeld?</a:t>
            </a:r>
          </a:p>
          <a:p>
            <a:pPr>
              <a:buFont typeface="Wingdings 3" pitchFamily="18" charset="2"/>
              <a:buNone/>
            </a:pPr>
            <a:endParaRPr lang="nl-NL" dirty="0"/>
          </a:p>
        </p:txBody>
      </p:sp>
      <p:sp>
        <p:nvSpPr>
          <p:cNvPr id="3" name="Titel 2"/>
          <p:cNvSpPr>
            <a:spLocks noGrp="1"/>
          </p:cNvSpPr>
          <p:nvPr>
            <p:ph type="title"/>
          </p:nvPr>
        </p:nvSpPr>
        <p:spPr/>
        <p:txBody>
          <a:bodyPr>
            <a:normAutofit fontScale="90000"/>
          </a:bodyPr>
          <a:lstStyle/>
          <a:p>
            <a:pPr fontAlgn="auto">
              <a:spcAft>
                <a:spcPts val="0"/>
              </a:spcAft>
              <a:defRPr/>
            </a:pPr>
            <a:r>
              <a:rPr lang="nl-NL" b="0" dirty="0">
                <a:effectLst/>
              </a:rPr>
              <a:t>Vragen die je jezelf kunt stellen bij een ethisch dilemma</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2.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3.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4.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Concourse</Template>
  <TotalTime>115</TotalTime>
  <Words>485</Words>
  <Application>Microsoft Office PowerPoint</Application>
  <PresentationFormat>Diavoorstelling (4:3)</PresentationFormat>
  <Paragraphs>50</Paragraphs>
  <Slides>19</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19</vt:i4>
      </vt:variant>
    </vt:vector>
  </HeadingPairs>
  <TitlesOfParts>
    <vt:vector size="26" baseType="lpstr">
      <vt:lpstr>Arial</vt:lpstr>
      <vt:lpstr>Book Antiqua</vt:lpstr>
      <vt:lpstr>Lucida Sans Unicode</vt:lpstr>
      <vt:lpstr>Verdana</vt:lpstr>
      <vt:lpstr>Wingdings 2</vt:lpstr>
      <vt:lpstr>Wingdings 3</vt:lpstr>
      <vt:lpstr>Concours</vt:lpstr>
      <vt:lpstr>ZGK les 6 Ethiek: verschillende benaderingen</vt:lpstr>
      <vt:lpstr>Wat is ethiek?</vt:lpstr>
      <vt:lpstr>Wat is ethiek?</vt:lpstr>
      <vt:lpstr>Wat is ethiek?</vt:lpstr>
      <vt:lpstr>Begrip moraal</vt:lpstr>
      <vt:lpstr>Begrip: normen en waarden</vt:lpstr>
      <vt:lpstr>Normen en waarden </vt:lpstr>
      <vt:lpstr>Etisch dilemma</vt:lpstr>
      <vt:lpstr>Vragen die je jezelf kunt stellen bij een ethisch dilemma</vt:lpstr>
      <vt:lpstr>Ethische stellingen</vt:lpstr>
      <vt:lpstr>Stelling 1</vt:lpstr>
      <vt:lpstr>Stelling 2</vt:lpstr>
      <vt:lpstr>Stelling 3</vt:lpstr>
      <vt:lpstr>Stelling 4</vt:lpstr>
      <vt:lpstr>Stelling 5</vt:lpstr>
      <vt:lpstr>Stelling 6</vt:lpstr>
      <vt:lpstr>Stelling 7</vt:lpstr>
      <vt:lpstr>Stappenplan ethische dillema’s: </vt:lpstr>
      <vt:lpstr>Vragen, opmerkingen?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Ethiek: verschillende benaderingen</dc:title>
  <dc:creator>Ineke</dc:creator>
  <cp:lastModifiedBy>Henrieke Groenewold</cp:lastModifiedBy>
  <cp:revision>45</cp:revision>
  <dcterms:created xsi:type="dcterms:W3CDTF">2011-03-04T09:33:08Z</dcterms:created>
  <dcterms:modified xsi:type="dcterms:W3CDTF">2016-09-20T10:22:19Z</dcterms:modified>
</cp:coreProperties>
</file>